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oboto Slab Light"/>
      <p:regular r:id="rId22"/>
      <p:bold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Saira ExtraCondensed ExtraBold"/>
      <p:bold r:id="rId28"/>
    </p:embeddedFont>
    <p:embeddedFont>
      <p:font typeface="Barlow Semi Condensed Medium"/>
      <p:regular r:id="rId29"/>
      <p:bold r:id="rId30"/>
      <p:italic r:id="rId31"/>
      <p:boldItalic r:id="rId32"/>
    </p:embeddedFont>
    <p:embeddedFont>
      <p:font typeface="Saira Extra Condensed"/>
      <p:regular r:id="rId33"/>
      <p:bold r:id="rId34"/>
    </p:embeddedFont>
    <p:embeddedFont>
      <p:font typeface="Squada One"/>
      <p:regular r:id="rId35"/>
    </p:embeddedFont>
    <p:embeddedFont>
      <p:font typeface="Barlow Semi Condensed"/>
      <p:regular r:id="rId36"/>
      <p:bold r:id="rId37"/>
      <p:italic r:id="rId38"/>
      <p:boldItalic r:id="rId39"/>
    </p:embeddedFont>
    <p:embeddedFont>
      <p:font typeface="Saira ExtraCondensed SemiBold"/>
      <p:regular r:id="rId40"/>
      <p:bold r:id="rId41"/>
    </p:embeddedFont>
    <p:embeddedFont>
      <p:font typeface="Barlow Semi Condensed SemiBold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airaExtraCondensedSemiBold-regular.fntdata"/><Relationship Id="rId20" Type="http://schemas.openxmlformats.org/officeDocument/2006/relationships/slide" Target="slides/slide14.xml"/><Relationship Id="rId42" Type="http://schemas.openxmlformats.org/officeDocument/2006/relationships/font" Target="fonts/BarlowSemiCondensedSemiBold-regular.fntdata"/><Relationship Id="rId41" Type="http://schemas.openxmlformats.org/officeDocument/2006/relationships/font" Target="fonts/SairaExtraCondensedSemiBold-bold.fntdata"/><Relationship Id="rId22" Type="http://schemas.openxmlformats.org/officeDocument/2006/relationships/font" Target="fonts/RobotoSlabLight-regular.fntdata"/><Relationship Id="rId44" Type="http://schemas.openxmlformats.org/officeDocument/2006/relationships/font" Target="fonts/BarlowSemiCondensedSemiBold-italic.fntdata"/><Relationship Id="rId21" Type="http://schemas.openxmlformats.org/officeDocument/2006/relationships/slide" Target="slides/slide15.xml"/><Relationship Id="rId43" Type="http://schemas.openxmlformats.org/officeDocument/2006/relationships/font" Target="fonts/BarlowSemiCondensedSemiBold-bold.fntdata"/><Relationship Id="rId24" Type="http://schemas.openxmlformats.org/officeDocument/2006/relationships/font" Target="fonts/Roboto-regular.fntdata"/><Relationship Id="rId23" Type="http://schemas.openxmlformats.org/officeDocument/2006/relationships/font" Target="fonts/RobotoSlabLight-bold.fntdata"/><Relationship Id="rId45" Type="http://schemas.openxmlformats.org/officeDocument/2006/relationships/font" Target="fonts/BarlowSemiCondensed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SairaExtraCondensedExtraBold-bold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BarlowSemiCondensedMedium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BarlowSemiCondensedMedium-italic.fntdata"/><Relationship Id="rId30" Type="http://schemas.openxmlformats.org/officeDocument/2006/relationships/font" Target="fonts/BarlowSemiCondensedMedium-bold.fntdata"/><Relationship Id="rId11" Type="http://schemas.openxmlformats.org/officeDocument/2006/relationships/slide" Target="slides/slide5.xml"/><Relationship Id="rId33" Type="http://schemas.openxmlformats.org/officeDocument/2006/relationships/font" Target="fonts/SairaExtraCondensed-regular.fntdata"/><Relationship Id="rId10" Type="http://schemas.openxmlformats.org/officeDocument/2006/relationships/slide" Target="slides/slide4.xml"/><Relationship Id="rId32" Type="http://schemas.openxmlformats.org/officeDocument/2006/relationships/font" Target="fonts/BarlowSemiCondensedMedium-boldItalic.fntdata"/><Relationship Id="rId13" Type="http://schemas.openxmlformats.org/officeDocument/2006/relationships/slide" Target="slides/slide7.xml"/><Relationship Id="rId35" Type="http://schemas.openxmlformats.org/officeDocument/2006/relationships/font" Target="fonts/SquadaOne-regular.fntdata"/><Relationship Id="rId12" Type="http://schemas.openxmlformats.org/officeDocument/2006/relationships/slide" Target="slides/slide6.xml"/><Relationship Id="rId34" Type="http://schemas.openxmlformats.org/officeDocument/2006/relationships/font" Target="fonts/SairaExtraCondensed-bold.fntdata"/><Relationship Id="rId15" Type="http://schemas.openxmlformats.org/officeDocument/2006/relationships/slide" Target="slides/slide9.xml"/><Relationship Id="rId37" Type="http://schemas.openxmlformats.org/officeDocument/2006/relationships/font" Target="fonts/BarlowSemiCondensed-bold.fntdata"/><Relationship Id="rId14" Type="http://schemas.openxmlformats.org/officeDocument/2006/relationships/slide" Target="slides/slide8.xml"/><Relationship Id="rId36" Type="http://schemas.openxmlformats.org/officeDocument/2006/relationships/font" Target="fonts/BarlowSemiCondensed-regular.fntdata"/><Relationship Id="rId17" Type="http://schemas.openxmlformats.org/officeDocument/2006/relationships/slide" Target="slides/slide11.xml"/><Relationship Id="rId39" Type="http://schemas.openxmlformats.org/officeDocument/2006/relationships/font" Target="fonts/BarlowSemiCondensed-boldItalic.fntdata"/><Relationship Id="rId16" Type="http://schemas.openxmlformats.org/officeDocument/2006/relationships/slide" Target="slides/slide10.xml"/><Relationship Id="rId38" Type="http://schemas.openxmlformats.org/officeDocument/2006/relationships/font" Target="fonts/BarlowSemiCondensed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868164dd1d_1_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868164dd1d_1_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868164dd1d_1_1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868164dd1d_1_1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8cc068249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8cc068249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8cc068249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8cc068249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68164dd1d_1_2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868164dd1d_1_2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8eb097a3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8eb097a3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8688e4a3dd_1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8688e4a3dd_1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68164dd1d_1_10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68164dd1d_1_10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68164dd1d_1_1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68164dd1d_1_1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daf0a63c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8daf0a63c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688e4a3dd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688e4a3dd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8cc06824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8cc06824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68164dd1d_1_1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868164dd1d_1_1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8688e4a3dd_1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8688e4a3dd_1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868164dd1d_1_2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868164dd1d_1_2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3">
  <p:cSld name="CUSTOM_6_2">
    <p:bg>
      <p:bgPr>
        <a:gradFill>
          <a:gsLst>
            <a:gs pos="0">
              <a:srgbClr val="10D6B6">
                <a:alpha val="70588"/>
              </a:srgbClr>
            </a:gs>
            <a:gs pos="100000">
              <a:srgbClr val="7337D4"/>
            </a:gs>
          </a:gsLst>
          <a:lin ang="0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ctrTitle"/>
          </p:nvPr>
        </p:nvSpPr>
        <p:spPr>
          <a:xfrm>
            <a:off x="619900" y="134800"/>
            <a:ext cx="79041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52" name="Google Shape;52;p13"/>
          <p:cNvCxnSpPr/>
          <p:nvPr/>
        </p:nvCxnSpPr>
        <p:spPr>
          <a:xfrm>
            <a:off x="-32325" y="986500"/>
            <a:ext cx="45756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TLE OPENING">
  <p:cSld name="TITLE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4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1259088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 rot="10800000">
            <a:off x="1239301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type="ctrTitle"/>
          </p:nvPr>
        </p:nvSpPr>
        <p:spPr>
          <a:xfrm flipH="1">
            <a:off x="2048150" y="1536723"/>
            <a:ext cx="6095400" cy="14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63" name="Google Shape;63;p14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4"/>
          <p:cNvGrpSpPr/>
          <p:nvPr/>
        </p:nvGrpSpPr>
        <p:grpSpPr>
          <a:xfrm>
            <a:off x="3997828" y="2247423"/>
            <a:ext cx="5146850" cy="899100"/>
            <a:chOff x="3297875" y="1761075"/>
            <a:chExt cx="5846700" cy="899100"/>
          </a:xfrm>
        </p:grpSpPr>
        <p:cxnSp>
          <p:nvCxnSpPr>
            <p:cNvPr id="66" name="Google Shape;66;p14"/>
            <p:cNvCxnSpPr/>
            <p:nvPr/>
          </p:nvCxnSpPr>
          <p:spPr>
            <a:xfrm rot="10800000">
              <a:off x="3297875" y="2660175"/>
              <a:ext cx="58467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" name="Google Shape;67;p14"/>
            <p:cNvCxnSpPr/>
            <p:nvPr/>
          </p:nvCxnSpPr>
          <p:spPr>
            <a:xfrm rot="10800000">
              <a:off x="3307091" y="1761075"/>
              <a:ext cx="0" cy="8991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TLE OPENING" type="title">
  <p:cSld name="TITLE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7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7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7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7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/>
          <p:nvPr/>
        </p:nvSpPr>
        <p:spPr>
          <a:xfrm>
            <a:off x="1259088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/>
          <p:nvPr/>
        </p:nvSpPr>
        <p:spPr>
          <a:xfrm rot="10800000">
            <a:off x="1239301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type="ctrTitle"/>
          </p:nvPr>
        </p:nvSpPr>
        <p:spPr>
          <a:xfrm flipH="1">
            <a:off x="2048150" y="1536723"/>
            <a:ext cx="6095400" cy="14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83" name="Google Shape;83;p17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7"/>
          <p:cNvGrpSpPr/>
          <p:nvPr/>
        </p:nvGrpSpPr>
        <p:grpSpPr>
          <a:xfrm>
            <a:off x="3997828" y="2247423"/>
            <a:ext cx="5146850" cy="899100"/>
            <a:chOff x="3297875" y="1761075"/>
            <a:chExt cx="5846700" cy="899100"/>
          </a:xfrm>
        </p:grpSpPr>
        <p:cxnSp>
          <p:nvCxnSpPr>
            <p:cNvPr id="86" name="Google Shape;86;p17"/>
            <p:cNvCxnSpPr/>
            <p:nvPr/>
          </p:nvCxnSpPr>
          <p:spPr>
            <a:xfrm rot="10800000">
              <a:off x="3297875" y="2660175"/>
              <a:ext cx="58467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" name="Google Shape;87;p17"/>
            <p:cNvCxnSpPr/>
            <p:nvPr/>
          </p:nvCxnSpPr>
          <p:spPr>
            <a:xfrm rot="10800000">
              <a:off x="3307091" y="1761075"/>
              <a:ext cx="0" cy="8991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LAST TITTLE " type="secHead">
  <p:cSld name="SECTION_HEADER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 flipH="1" rot="10800000">
            <a:off x="525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/>
          <p:nvPr/>
        </p:nvSpPr>
        <p:spPr>
          <a:xfrm flipH="1" rot="-5400000">
            <a:off x="5044662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/>
          <p:nvPr/>
        </p:nvSpPr>
        <p:spPr>
          <a:xfrm flipH="1" rot="5400000">
            <a:off x="-10305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/>
          <p:nvPr/>
        </p:nvSpPr>
        <p:spPr>
          <a:xfrm flipH="1">
            <a:off x="1259661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/>
          <p:nvPr/>
        </p:nvSpPr>
        <p:spPr>
          <a:xfrm flipH="1" rot="10800000">
            <a:off x="1279448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9" name="Google Shape;99;p18"/>
          <p:cNvSpPr txBox="1"/>
          <p:nvPr>
            <p:ph idx="1" type="subTitle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00" name="Google Shape;100;p18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824">
          <p15:clr>
            <a:srgbClr val="F9AD4C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type="tx">
  <p:cSld name="TITLE_AND_BOD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496" y="1680109"/>
            <a:ext cx="9144055" cy="346546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3F2551"/>
              </a:gs>
              <a:gs pos="14000">
                <a:srgbClr val="242637"/>
              </a:gs>
              <a:gs pos="100000">
                <a:srgbClr val="9C1B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" name="Google Shape;106;p19"/>
          <p:cNvSpPr/>
          <p:nvPr/>
        </p:nvSpPr>
        <p:spPr>
          <a:xfrm flipH="1" rot="10800000">
            <a:off x="5139834" y="-5"/>
            <a:ext cx="4004169" cy="1517428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525" y="2564637"/>
            <a:ext cx="9143504" cy="2580869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12" name="Google Shape;112;p20"/>
          <p:cNvSpPr txBox="1"/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20"/>
          <p:cNvSpPr txBox="1"/>
          <p:nvPr>
            <p:ph idx="1" type="subTitle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LE &amp; SUBTITLE ">
  <p:cSld name="CUSTOM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1"/>
          <p:cNvSpPr txBox="1"/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9" name="Google Shape;119;p21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525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24" name="Google Shape;124;p22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25" name="Google Shape;125;p22"/>
          <p:cNvSpPr txBox="1"/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22"/>
          <p:cNvSpPr txBox="1"/>
          <p:nvPr>
            <p:ph idx="1" type="subTitle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7" name="Google Shape;127;p22"/>
          <p:cNvSpPr txBox="1"/>
          <p:nvPr>
            <p:ph idx="2" type="ctrTitle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8" name="Google Shape;128;p22"/>
          <p:cNvSpPr txBox="1"/>
          <p:nvPr>
            <p:ph idx="3" type="subTitle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9" name="Google Shape;129;p22"/>
          <p:cNvSpPr txBox="1"/>
          <p:nvPr>
            <p:ph idx="4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3"/>
          <p:cNvSpPr txBox="1"/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4" name="Google Shape;134;p23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36" name="Google Shape;136;p23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37" name="Google Shape;137;p23"/>
          <p:cNvSpPr txBox="1"/>
          <p:nvPr>
            <p:ph idx="2"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8" name="Google Shape;138;p23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9" name="Google Shape;139;p23"/>
          <p:cNvSpPr txBox="1"/>
          <p:nvPr>
            <p:ph idx="3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0" name="Google Shape;140;p23"/>
          <p:cNvSpPr txBox="1"/>
          <p:nvPr>
            <p:ph idx="4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1" name="Google Shape;141;p23"/>
          <p:cNvSpPr txBox="1"/>
          <p:nvPr>
            <p:ph idx="5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2" name="Google Shape;142;p23"/>
          <p:cNvSpPr txBox="1"/>
          <p:nvPr>
            <p:ph idx="6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1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4"/>
          <p:cNvSpPr txBox="1"/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7" name="Google Shape;147;p24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8" name="Google Shape;148;p24"/>
          <p:cNvSpPr txBox="1"/>
          <p:nvPr>
            <p:ph idx="2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9" name="Google Shape;149;p24"/>
          <p:cNvSpPr txBox="1"/>
          <p:nvPr>
            <p:ph idx="3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0" name="Google Shape;150;p24"/>
          <p:cNvSpPr txBox="1"/>
          <p:nvPr>
            <p:ph idx="4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1" name="Google Shape;151;p24"/>
          <p:cNvSpPr txBox="1"/>
          <p:nvPr>
            <p:ph idx="5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2" name="Google Shape;152;p24"/>
          <p:cNvSpPr txBox="1"/>
          <p:nvPr>
            <p:ph idx="6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DULE">
  <p:cSld name="CUSTOM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5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5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5"/>
          <p:cNvSpPr txBox="1"/>
          <p:nvPr>
            <p:ph idx="1" type="subTitle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idx="2" type="subTitle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9" name="Google Shape;159;p25"/>
          <p:cNvSpPr txBox="1"/>
          <p:nvPr>
            <p:ph idx="3" type="subTitle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160" name="Google Shape;160;p25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5"/>
          <p:cNvSpPr txBox="1"/>
          <p:nvPr>
            <p:ph idx="4" type="subTitle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62" name="Google Shape;162;p25"/>
          <p:cNvSpPr txBox="1"/>
          <p:nvPr>
            <p:ph idx="5" type="subTitle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63" name="Google Shape;163;p25"/>
          <p:cNvSpPr txBox="1"/>
          <p:nvPr>
            <p:ph idx="6" type="subTitle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64" name="Google Shape;164;p25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5" name="Google Shape;165;p25"/>
          <p:cNvSpPr txBox="1"/>
          <p:nvPr>
            <p:ph idx="7" type="subTitle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66" name="Google Shape;166;p25"/>
          <p:cNvSpPr txBox="1"/>
          <p:nvPr>
            <p:ph idx="8" type="subTitle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67" name="Google Shape;167;p25"/>
          <p:cNvSpPr txBox="1"/>
          <p:nvPr>
            <p:ph hasCustomPrompt="1"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68" name="Google Shape;168;p25"/>
          <p:cNvSpPr txBox="1"/>
          <p:nvPr>
            <p:ph hasCustomPrompt="1"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69" name="Google Shape;169;p25"/>
          <p:cNvSpPr txBox="1"/>
          <p:nvPr>
            <p:ph hasCustomPrompt="1"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70" name="Google Shape;170;p25"/>
          <p:cNvSpPr txBox="1"/>
          <p:nvPr>
            <p:ph hasCustomPrompt="1"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1">
  <p:cSld name="CAPTION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6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5" name="Google Shape;175;p26"/>
          <p:cNvSpPr txBox="1"/>
          <p:nvPr>
            <p:ph idx="1" type="subTitle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76" name="Google Shape;176;p26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177" name="Google Shape;177;p26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8" name="Google Shape;178;p26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9" name="Google Shape;179;p26"/>
          <p:cNvSpPr txBox="1"/>
          <p:nvPr>
            <p:ph hasCustomPrompt="1" idx="2" type="title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2">
  <p:cSld name="CUSTOM_9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7"/>
          <p:cNvSpPr/>
          <p:nvPr/>
        </p:nvSpPr>
        <p:spPr>
          <a:xfrm rot="10800000">
            <a:off x="-15" y="-17727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7"/>
          <p:cNvSpPr txBox="1"/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4" name="Google Shape;184;p27"/>
          <p:cNvSpPr txBox="1"/>
          <p:nvPr>
            <p:ph idx="1" type="subTitle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85" name="Google Shape;185;p27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186" name="Google Shape;186;p27"/>
            <p:cNvCxnSpPr>
              <a:stCxn id="184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7" name="Google Shape;187;p27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8" name="Google Shape;188;p27"/>
          <p:cNvSpPr txBox="1"/>
          <p:nvPr>
            <p:ph hasCustomPrompt="1" idx="2" type="title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3">
  <p:cSld name="CAPTION_ONLY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1" name="Google Shape;191;p28"/>
          <p:cNvSpPr txBox="1"/>
          <p:nvPr>
            <p:ph idx="1" type="subTitle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2" name="Google Shape;192;p2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8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8"/>
          <p:cNvSpPr txBox="1"/>
          <p:nvPr>
            <p:ph idx="2" type="ctrTitle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5" name="Google Shape;195;p28"/>
          <p:cNvSpPr txBox="1"/>
          <p:nvPr>
            <p:ph idx="3" type="subTitle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96" name="Google Shape;196;p28"/>
          <p:cNvCxnSpPr/>
          <p:nvPr/>
        </p:nvCxnSpPr>
        <p:spPr>
          <a:xfrm flipH="1" rot="-5400000">
            <a:off x="1928725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28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4">
  <p:cSld name="CAPTION_ONLY_1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0" name="Google Shape;200;p29"/>
          <p:cNvSpPr txBox="1"/>
          <p:nvPr>
            <p:ph idx="1" type="subTitle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1" name="Google Shape;201;p29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9"/>
          <p:cNvSpPr/>
          <p:nvPr/>
        </p:nvSpPr>
        <p:spPr>
          <a:xfrm flipH="1">
            <a:off x="-646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9"/>
          <p:cNvSpPr txBox="1"/>
          <p:nvPr>
            <p:ph idx="2" type="ctrTitle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4" name="Google Shape;204;p29"/>
          <p:cNvSpPr txBox="1"/>
          <p:nvPr>
            <p:ph idx="3" type="subTitle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205" name="Google Shape;205;p29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29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+ SUBTITLE">
  <p:cSld name="CUSTOM_2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0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0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0"/>
          <p:cNvSpPr txBox="1"/>
          <p:nvPr>
            <p:ph type="ctrTitle"/>
          </p:nvPr>
        </p:nvSpPr>
        <p:spPr>
          <a:xfrm>
            <a:off x="283250" y="1928513"/>
            <a:ext cx="85992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2" name="Google Shape;212;p30"/>
          <p:cNvSpPr txBox="1"/>
          <p:nvPr>
            <p:ph idx="1" type="subTitle"/>
          </p:nvPr>
        </p:nvSpPr>
        <p:spPr>
          <a:xfrm>
            <a:off x="1901900" y="2920100"/>
            <a:ext cx="5361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CUSTOM_3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1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1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1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CUSTOM_6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 txBox="1"/>
          <p:nvPr>
            <p:ph type="ctrTitle"/>
          </p:nvPr>
        </p:nvSpPr>
        <p:spPr>
          <a:xfrm flipH="1">
            <a:off x="361026" y="284063"/>
            <a:ext cx="7666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0" name="Google Shape;220;p32"/>
          <p:cNvSpPr/>
          <p:nvPr/>
        </p:nvSpPr>
        <p:spPr>
          <a:xfrm rot="10800000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2"/>
          <p:cNvSpPr/>
          <p:nvPr/>
        </p:nvSpPr>
        <p:spPr>
          <a:xfrm flipH="1">
            <a:off x="5371242" y="0"/>
            <a:ext cx="3773283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2"/>
          <p:cNvSpPr/>
          <p:nvPr/>
        </p:nvSpPr>
        <p:spPr>
          <a:xfrm flipH="1" rot="5400000">
            <a:off x="-1663144" y="1663231"/>
            <a:ext cx="5141811" cy="1815477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2"/>
          <p:cNvSpPr txBox="1"/>
          <p:nvPr>
            <p:ph idx="2" type="ctrTitle"/>
          </p:nvPr>
        </p:nvSpPr>
        <p:spPr>
          <a:xfrm flipH="1">
            <a:off x="1009254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CUSTOM_4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/>
          <p:nvPr/>
        </p:nvSpPr>
        <p:spPr>
          <a:xfrm flipH="1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3"/>
          <p:cNvSpPr/>
          <p:nvPr/>
        </p:nvSpPr>
        <p:spPr>
          <a:xfrm flipH="1">
            <a:off x="449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3"/>
          <p:cNvSpPr txBox="1"/>
          <p:nvPr>
            <p:ph hasCustomPrompt="1" type="title"/>
          </p:nvPr>
        </p:nvSpPr>
        <p:spPr>
          <a:xfrm>
            <a:off x="404400" y="1824275"/>
            <a:ext cx="83349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8" name="Google Shape;228;p33"/>
          <p:cNvSpPr txBox="1"/>
          <p:nvPr>
            <p:ph idx="1" type="subTitle"/>
          </p:nvPr>
        </p:nvSpPr>
        <p:spPr>
          <a:xfrm>
            <a:off x="1489650" y="282834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CUSTOM_7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4"/>
          <p:cNvSpPr/>
          <p:nvPr/>
        </p:nvSpPr>
        <p:spPr>
          <a:xfrm>
            <a:off x="0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4"/>
          <p:cNvSpPr txBox="1"/>
          <p:nvPr>
            <p:ph hasCustomPrompt="1" type="title"/>
          </p:nvPr>
        </p:nvSpPr>
        <p:spPr>
          <a:xfrm>
            <a:off x="314550" y="8893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33" name="Google Shape;233;p34"/>
          <p:cNvSpPr txBox="1"/>
          <p:nvPr>
            <p:ph idx="1" type="subTitle"/>
          </p:nvPr>
        </p:nvSpPr>
        <p:spPr>
          <a:xfrm>
            <a:off x="1489650" y="15970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4" name="Google Shape;234;p34"/>
          <p:cNvSpPr txBox="1"/>
          <p:nvPr>
            <p:ph hasCustomPrompt="1" idx="2" type="title"/>
          </p:nvPr>
        </p:nvSpPr>
        <p:spPr>
          <a:xfrm>
            <a:off x="314550" y="203690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35" name="Google Shape;235;p34"/>
          <p:cNvSpPr txBox="1"/>
          <p:nvPr>
            <p:ph idx="3" type="subTitle"/>
          </p:nvPr>
        </p:nvSpPr>
        <p:spPr>
          <a:xfrm>
            <a:off x="1489650" y="274460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6" name="Google Shape;236;p34"/>
          <p:cNvSpPr txBox="1"/>
          <p:nvPr>
            <p:ph hasCustomPrompt="1" idx="4" type="title"/>
          </p:nvPr>
        </p:nvSpPr>
        <p:spPr>
          <a:xfrm>
            <a:off x="314550" y="32225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37" name="Google Shape;237;p34"/>
          <p:cNvSpPr txBox="1"/>
          <p:nvPr>
            <p:ph idx="5" type="subTitle"/>
          </p:nvPr>
        </p:nvSpPr>
        <p:spPr>
          <a:xfrm>
            <a:off x="1489650" y="39302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1">
  <p:cSld name="CUSTOM_5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/>
          <p:nvPr/>
        </p:nvSpPr>
        <p:spPr>
          <a:xfrm flipH="1" rot="10800000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5"/>
          <p:cNvSpPr/>
          <p:nvPr/>
        </p:nvSpPr>
        <p:spPr>
          <a:xfrm flipH="1" rot="-5400000">
            <a:off x="4923769" y="9074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5"/>
          <p:cNvSpPr/>
          <p:nvPr/>
        </p:nvSpPr>
        <p:spPr>
          <a:xfrm rot="10800000">
            <a:off x="-54" y="-17727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5"/>
          <p:cNvSpPr/>
          <p:nvPr/>
        </p:nvSpPr>
        <p:spPr>
          <a:xfrm flipH="1">
            <a:off x="519" y="18272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5"/>
          <p:cNvSpPr txBox="1"/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4" name="Google Shape;244;p35"/>
          <p:cNvSpPr txBox="1"/>
          <p:nvPr>
            <p:ph idx="1" type="subTitle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2" type="blank">
  <p:cSld name="BLANK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/>
          <p:nvPr/>
        </p:nvSpPr>
        <p:spPr>
          <a:xfrm rot="10800000">
            <a:off x="-54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6"/>
          <p:cNvSpPr/>
          <p:nvPr/>
        </p:nvSpPr>
        <p:spPr>
          <a:xfrm flipH="1" rot="5400000">
            <a:off x="-919397" y="919911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6"/>
          <p:cNvSpPr/>
          <p:nvPr/>
        </p:nvSpPr>
        <p:spPr>
          <a:xfrm>
            <a:off x="471" y="2564566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6"/>
          <p:cNvSpPr txBox="1"/>
          <p:nvPr>
            <p:ph type="ctrTitle"/>
          </p:nvPr>
        </p:nvSpPr>
        <p:spPr>
          <a:xfrm>
            <a:off x="5840857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0" name="Google Shape;250;p36"/>
          <p:cNvSpPr txBox="1"/>
          <p:nvPr>
            <p:ph idx="1" type="subTitle"/>
          </p:nvPr>
        </p:nvSpPr>
        <p:spPr>
          <a:xfrm>
            <a:off x="5926657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1" name="Google Shape;251;p36"/>
          <p:cNvSpPr/>
          <p:nvPr/>
        </p:nvSpPr>
        <p:spPr>
          <a:xfrm flipH="1" rot="10800000">
            <a:off x="4003844" y="94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CUSTOM_8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7"/>
          <p:cNvSpPr txBox="1"/>
          <p:nvPr>
            <p:ph type="ctrTitle"/>
          </p:nvPr>
        </p:nvSpPr>
        <p:spPr>
          <a:xfrm>
            <a:off x="1029374" y="892950"/>
            <a:ext cx="20619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9pPr>
          </a:lstStyle>
          <a:p/>
        </p:txBody>
      </p:sp>
      <p:sp>
        <p:nvSpPr>
          <p:cNvPr id="255" name="Google Shape;255;p37"/>
          <p:cNvSpPr txBox="1"/>
          <p:nvPr>
            <p:ph idx="1" type="subTitle"/>
          </p:nvPr>
        </p:nvSpPr>
        <p:spPr>
          <a:xfrm>
            <a:off x="1029375" y="2982500"/>
            <a:ext cx="23997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">
  <p:cSld name="CUSTOM_10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/>
          <p:nvPr/>
        </p:nvSpPr>
        <p:spPr>
          <a:xfrm>
            <a:off x="-100" y="275"/>
            <a:ext cx="9144000" cy="5143500"/>
          </a:xfrm>
          <a:prstGeom prst="rect">
            <a:avLst/>
          </a:prstGeom>
          <a:solidFill>
            <a:srgbClr val="9C1B40">
              <a:alpha val="2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27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7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33.xml"/><Relationship Id="rId6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●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○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■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●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○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■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●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Light"/>
              <a:buChar char="○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 Light"/>
              <a:buChar char="■"/>
              <a:defRPr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vergieet/sample-android-metaprogramming" TargetMode="External"/></Relationships>
</file>

<file path=ppt/slides/_rels/slide15.xml.rels><?xml version="1.0" encoding="UTF-8" standalone="yes"?><Relationships xmlns="http://schemas.openxmlformats.org/package/2006/relationships"><Relationship Id="rId10" Type="http://schemas.openxmlformats.org/officeDocument/2006/relationships/hyperlink" Target="https://www.siliconindia.com/events/siliconindia_events/presentation/FN9h1680.pdf" TargetMode="Externa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blogs.oracle.com/java/metaprogramming:-manipulating-data-about-data#:~:text=Javadoc%20is%20also%20an%20example,in%20Java%20is%20using%20annotations.&amp;text=Metaprogramming%20is%20writing%20programs%20that,or%20themselves%20based%20on%20metadata." TargetMode="External"/><Relationship Id="rId4" Type="http://schemas.openxmlformats.org/officeDocument/2006/relationships/hyperlink" Target="https://medium.com/@hinchman_amanda/oop-metaprogramming-series-java-reflection-and-aop-6f63b23f0b05" TargetMode="External"/><Relationship Id="rId9" Type="http://schemas.openxmlformats.org/officeDocument/2006/relationships/hyperlink" Target="http://www.freepik.com" TargetMode="External"/><Relationship Id="rId5" Type="http://schemas.openxmlformats.org/officeDocument/2006/relationships/hyperlink" Target="https://stackoverflow.com/questions/2565572/metaprogramming-self-explanatory-code-tutorials-articles-books" TargetMode="External"/><Relationship Id="rId6" Type="http://schemas.openxmlformats.org/officeDocument/2006/relationships/hyperlink" Target="https://www.freepik.com/free-photos-vectors/business" TargetMode="External"/><Relationship Id="rId7" Type="http://schemas.openxmlformats.org/officeDocument/2006/relationships/hyperlink" Target="http://www.freepik.com" TargetMode="External"/><Relationship Id="rId8" Type="http://schemas.openxmlformats.org/officeDocument/2006/relationships/hyperlink" Target="https://www.freepik.com/free-photos-vectors/car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Informatio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0"/>
          <p:cNvSpPr txBox="1"/>
          <p:nvPr>
            <p:ph type="ctrTitle"/>
          </p:nvPr>
        </p:nvSpPr>
        <p:spPr>
          <a:xfrm flipH="1">
            <a:off x="3654900" y="1536725"/>
            <a:ext cx="4761300" cy="14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THE MAGIC OF METAPROGRAMMING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84F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62255"/>
            <a:ext cx="8520600" cy="3099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rPr>
              <a:t>ANNOTATION</a:t>
            </a:r>
            <a:endParaRPr>
              <a:latin typeface="Saira ExtraCondensed ExtraBold"/>
              <a:ea typeface="Saira ExtraCondensed ExtraBold"/>
              <a:cs typeface="Saira ExtraCondensed ExtraBold"/>
              <a:sym typeface="Saira ExtraCondensed ExtraBold"/>
            </a:endParaRPr>
          </a:p>
        </p:txBody>
      </p:sp>
      <p:sp>
        <p:nvSpPr>
          <p:cNvPr id="393" name="Google Shape;393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rgbClr val="2929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Annotation is sort of tag mechanism you can label some meta on Classes, Methods or Parameters and Annotation Processing will analyze those Annotations.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rPr>
              <a:t>Sample that already exist !</a:t>
            </a:r>
            <a:endParaRPr>
              <a:latin typeface="Saira ExtraCondensed ExtraBold"/>
              <a:ea typeface="Saira ExtraCondensed ExtraBold"/>
              <a:cs typeface="Saira ExtraCondensed ExtraBold"/>
              <a:sym typeface="Saira ExtraCondensed ExtraBold"/>
            </a:endParaRPr>
          </a:p>
        </p:txBody>
      </p:sp>
      <p:sp>
        <p:nvSpPr>
          <p:cNvPr id="399" name="Google Shape;399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id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Butterknife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Char char="-"/>
            </a:pPr>
            <a:r>
              <a:rPr lang="id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Retrofit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Barlow Semi Condensed Medium"/>
              <a:buChar char="-"/>
            </a:pPr>
            <a:r>
              <a:rPr lang="id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Spring Boot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arlow Semi Condensed Medium"/>
              <a:buChar char="-"/>
            </a:pPr>
            <a:r>
              <a:rPr lang="id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Hibernate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id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Ruby on Rails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Barlow Semi Condensed Medium"/>
              <a:buChar char="-"/>
            </a:pPr>
            <a:r>
              <a:rPr lang="id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and many more ...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2"/>
          <p:cNvSpPr txBox="1"/>
          <p:nvPr/>
        </p:nvSpPr>
        <p:spPr>
          <a:xfrm>
            <a:off x="2268680" y="2392298"/>
            <a:ext cx="34803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THANKS!</a:t>
            </a:r>
            <a:endParaRPr sz="36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405" name="Google Shape;405;p52"/>
          <p:cNvCxnSpPr/>
          <p:nvPr/>
        </p:nvCxnSpPr>
        <p:spPr>
          <a:xfrm flipH="1" rot="10800000">
            <a:off x="-161650" y="3080350"/>
            <a:ext cx="4811100" cy="48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3"/>
          <p:cNvSpPr txBox="1"/>
          <p:nvPr>
            <p:ph idx="1" type="subTitle"/>
          </p:nvPr>
        </p:nvSpPr>
        <p:spPr>
          <a:xfrm>
            <a:off x="2176949" y="2175450"/>
            <a:ext cx="417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Github link: </a:t>
            </a:r>
            <a:r>
              <a:rPr lang="id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https://github.com/vergieet/sample-android-metaprogramming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4"/>
          <p:cNvSpPr txBox="1"/>
          <p:nvPr>
            <p:ph type="ctrTitle"/>
          </p:nvPr>
        </p:nvSpPr>
        <p:spPr>
          <a:xfrm>
            <a:off x="2269650" y="1041050"/>
            <a:ext cx="3807900" cy="60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SOURCE &amp; REFERENCES</a:t>
            </a:r>
            <a:endParaRPr/>
          </a:p>
        </p:txBody>
      </p:sp>
      <p:sp>
        <p:nvSpPr>
          <p:cNvPr id="416" name="Google Shape;416;p54"/>
          <p:cNvSpPr txBox="1"/>
          <p:nvPr>
            <p:ph idx="1" type="subTitle"/>
          </p:nvPr>
        </p:nvSpPr>
        <p:spPr>
          <a:xfrm>
            <a:off x="1648500" y="1755954"/>
            <a:ext cx="5847000" cy="23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d" sz="1100">
                <a:uFill>
                  <a:noFill/>
                </a:uFill>
                <a:hlinkClick r:id="rId3"/>
              </a:rPr>
              <a:t>https://blogs.oracle.com/java/metaprogramming:-manipulating-data-about-data#:~:text=Javadoc%20is%20also%20an%20example,in%20Java%20is%20using%20annotations.&amp;text=Metaprogramming%20is%20writing%20programs%20that,or%20themselves%20based%20on%20metadata.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d" sz="1100"/>
              <a:t>https://en.wikipedia.org/wiki/Metadata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d" sz="1100">
                <a:uFill>
                  <a:noFill/>
                </a:uFill>
                <a:hlinkClick r:id="rId4"/>
              </a:rPr>
              <a:t>https://medium.com/@hinchman_amanda/oop-metaprogramming-series-java-reflection-and-aop-6f63b23f0b05</a:t>
            </a:r>
            <a:r>
              <a:rPr lang="id" sz="1100"/>
              <a:t>	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d" sz="1100">
                <a:uFill>
                  <a:noFill/>
                </a:uFill>
                <a:hlinkClick r:id="rId5"/>
              </a:rPr>
              <a:t>https://stackoverflow.com/questions/2565572/metaprogramming-self-explanatory-code-tutorials-articles-books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d" sz="1100">
                <a:uFill>
                  <a:noFill/>
                </a:uFill>
                <a:hlinkClick r:id="rId6"/>
              </a:rPr>
              <a:t>Business vector created by macrovector_official - </a:t>
            </a:r>
            <a:r>
              <a:rPr lang="id" sz="1100">
                <a:uFill>
                  <a:noFill/>
                </a:uFill>
                <a:hlinkClick r:id="rId7"/>
              </a:rPr>
              <a:t>www.freepik.com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d" sz="1100">
                <a:uFill>
                  <a:noFill/>
                </a:uFill>
                <a:hlinkClick r:id="rId8"/>
              </a:rPr>
              <a:t>Car vector created by macrovector - </a:t>
            </a:r>
            <a:r>
              <a:rPr lang="id" sz="1100">
                <a:uFill>
                  <a:noFill/>
                </a:uFill>
                <a:hlinkClick r:id="rId9"/>
              </a:rPr>
              <a:t>www.freepik.com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id" sz="1100">
                <a:uFill>
                  <a:noFill/>
                </a:uFill>
                <a:hlinkClick r:id="rId10"/>
              </a:rPr>
              <a:t>https://www.siliconindia.com/events/siliconindia_events/presentation/FN9h1680.pdf</a:t>
            </a:r>
            <a:endParaRPr sz="18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41"/>
          <p:cNvGrpSpPr/>
          <p:nvPr/>
        </p:nvGrpSpPr>
        <p:grpSpPr>
          <a:xfrm>
            <a:off x="3233650" y="1537138"/>
            <a:ext cx="2676600" cy="2676600"/>
            <a:chOff x="3233650" y="1537138"/>
            <a:chExt cx="2676600" cy="2676600"/>
          </a:xfrm>
        </p:grpSpPr>
        <p:sp>
          <p:nvSpPr>
            <p:cNvPr id="270" name="Google Shape;270;p41"/>
            <p:cNvSpPr/>
            <p:nvPr/>
          </p:nvSpPr>
          <p:spPr>
            <a:xfrm>
              <a:off x="3233650" y="1537138"/>
              <a:ext cx="2676600" cy="26766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1" name="Google Shape;271;p41"/>
            <p:cNvGrpSpPr/>
            <p:nvPr/>
          </p:nvGrpSpPr>
          <p:grpSpPr>
            <a:xfrm>
              <a:off x="3352340" y="1654937"/>
              <a:ext cx="2440068" cy="2440853"/>
              <a:chOff x="3223751" y="1676826"/>
              <a:chExt cx="2396452" cy="2397223"/>
            </a:xfrm>
          </p:grpSpPr>
          <p:sp>
            <p:nvSpPr>
              <p:cNvPr id="272" name="Google Shape;272;p41"/>
              <p:cNvSpPr/>
              <p:nvPr/>
            </p:nvSpPr>
            <p:spPr>
              <a:xfrm rot="10751855">
                <a:off x="3247728" y="2883619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00FFFF"/>
              </a:solidFill>
              <a:ln cap="flat" cmpd="sng" w="19050">
                <a:solidFill>
                  <a:srgbClr val="00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41"/>
              <p:cNvSpPr/>
              <p:nvPr/>
            </p:nvSpPr>
            <p:spPr>
              <a:xfrm rot="-48145">
                <a:off x="4413209" y="1685046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11E4C1"/>
              </a:solidFill>
              <a:ln cap="flat" cmpd="sng" w="19050">
                <a:solidFill>
                  <a:srgbClr val="11E4C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41"/>
              <p:cNvSpPr/>
              <p:nvPr/>
            </p:nvSpPr>
            <p:spPr>
              <a:xfrm rot="-5448145">
                <a:off x="3231971" y="1700737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7337D4"/>
              </a:solidFill>
              <a:ln cap="flat" cmpd="sng" w="19050">
                <a:solidFill>
                  <a:srgbClr val="7337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41"/>
              <p:cNvSpPr/>
              <p:nvPr/>
            </p:nvSpPr>
            <p:spPr>
              <a:xfrm rot="5351855">
                <a:off x="4429772" y="2867055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E613D5"/>
              </a:solidFill>
              <a:ln cap="flat" cmpd="sng" w="19050">
                <a:solidFill>
                  <a:srgbClr val="E613D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6" name="Google Shape;276;p41"/>
            <p:cNvSpPr/>
            <p:nvPr/>
          </p:nvSpPr>
          <p:spPr>
            <a:xfrm>
              <a:off x="3600125" y="1903625"/>
              <a:ext cx="1943400" cy="1943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41"/>
          <p:cNvSpPr txBox="1"/>
          <p:nvPr/>
        </p:nvSpPr>
        <p:spPr>
          <a:xfrm>
            <a:off x="619900" y="134800"/>
            <a:ext cx="79041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3000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About Me</a:t>
            </a:r>
            <a:endParaRPr sz="3000">
              <a:solidFill>
                <a:srgbClr val="FFFFFF"/>
              </a:solidFill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cxnSp>
        <p:nvCxnSpPr>
          <p:cNvPr id="278" name="Google Shape;278;p41"/>
          <p:cNvCxnSpPr>
            <a:stCxn id="270" idx="6"/>
          </p:cNvCxnSpPr>
          <p:nvPr/>
        </p:nvCxnSpPr>
        <p:spPr>
          <a:xfrm flipH="1" rot="10800000">
            <a:off x="5910250" y="2870638"/>
            <a:ext cx="3281400" cy="48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41"/>
          <p:cNvCxnSpPr>
            <a:endCxn id="270" idx="2"/>
          </p:cNvCxnSpPr>
          <p:nvPr/>
        </p:nvCxnSpPr>
        <p:spPr>
          <a:xfrm>
            <a:off x="-47750" y="2870638"/>
            <a:ext cx="3281400" cy="48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0" name="Google Shape;280;p41"/>
          <p:cNvSpPr txBox="1"/>
          <p:nvPr/>
        </p:nvSpPr>
        <p:spPr>
          <a:xfrm>
            <a:off x="703575" y="2050725"/>
            <a:ext cx="2322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EMAIL:</a:t>
            </a: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i="1"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vergieericsont@gmail.com</a:t>
            </a:r>
            <a:endParaRPr i="1"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81" name="Google Shape;281;p41"/>
          <p:cNvSpPr txBox="1"/>
          <p:nvPr/>
        </p:nvSpPr>
        <p:spPr>
          <a:xfrm>
            <a:off x="703575" y="1648075"/>
            <a:ext cx="2322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NAME: </a:t>
            </a: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Vergie Ericson T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82" name="Google Shape;282;p41"/>
          <p:cNvSpPr txBox="1"/>
          <p:nvPr/>
        </p:nvSpPr>
        <p:spPr>
          <a:xfrm>
            <a:off x="6441200" y="2977425"/>
            <a:ext cx="2322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EXPERIENCE</a:t>
            </a:r>
            <a:endParaRPr>
              <a:solidFill>
                <a:srgbClr val="FFFFFF"/>
              </a:solidFill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sp>
        <p:nvSpPr>
          <p:cNvPr id="283" name="Google Shape;283;p41"/>
          <p:cNvSpPr txBox="1"/>
          <p:nvPr/>
        </p:nvSpPr>
        <p:spPr>
          <a:xfrm>
            <a:off x="4987150" y="4334063"/>
            <a:ext cx="2322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Beon Intermedia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84" name="Google Shape;284;p41"/>
          <p:cNvSpPr txBox="1"/>
          <p:nvPr/>
        </p:nvSpPr>
        <p:spPr>
          <a:xfrm>
            <a:off x="7557175" y="4334075"/>
            <a:ext cx="2322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Traveloka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85" name="Google Shape;285;p41"/>
          <p:cNvSpPr txBox="1"/>
          <p:nvPr/>
        </p:nvSpPr>
        <p:spPr>
          <a:xfrm>
            <a:off x="6042100" y="1551000"/>
            <a:ext cx="2544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LINKEDIN:</a:t>
            </a: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i="1"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https://www.linkedin.com/in/vergieet/</a:t>
            </a:r>
            <a:endParaRPr>
              <a:solidFill>
                <a:srgbClr val="FFFFFF"/>
              </a:solidFill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pic>
        <p:nvPicPr>
          <p:cNvPr id="286" name="Google Shape;28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4738" y="1902777"/>
            <a:ext cx="1934425" cy="1934448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1"/>
          <p:cNvSpPr/>
          <p:nvPr/>
        </p:nvSpPr>
        <p:spPr>
          <a:xfrm>
            <a:off x="2702700" y="3053625"/>
            <a:ext cx="308306" cy="305696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41"/>
          <p:cNvGrpSpPr/>
          <p:nvPr/>
        </p:nvGrpSpPr>
        <p:grpSpPr>
          <a:xfrm>
            <a:off x="6118305" y="3079733"/>
            <a:ext cx="308301" cy="244488"/>
            <a:chOff x="-62882850" y="1999375"/>
            <a:chExt cx="315850" cy="250500"/>
          </a:xfrm>
        </p:grpSpPr>
        <p:sp>
          <p:nvSpPr>
            <p:cNvPr id="289" name="Google Shape;289;p41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1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41"/>
          <p:cNvSpPr txBox="1"/>
          <p:nvPr/>
        </p:nvSpPr>
        <p:spPr>
          <a:xfrm>
            <a:off x="6042088" y="3655750"/>
            <a:ext cx="2322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Aero Systems Indonesia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2" name="Google Shape;292;p41"/>
          <p:cNvSpPr txBox="1"/>
          <p:nvPr/>
        </p:nvSpPr>
        <p:spPr>
          <a:xfrm>
            <a:off x="1856700" y="3015423"/>
            <a:ext cx="10611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EDUCATION</a:t>
            </a:r>
            <a:endParaRPr>
              <a:solidFill>
                <a:srgbClr val="FFFFFF"/>
              </a:solidFill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grpSp>
        <p:nvGrpSpPr>
          <p:cNvPr id="293" name="Google Shape;293;p41"/>
          <p:cNvGrpSpPr/>
          <p:nvPr/>
        </p:nvGrpSpPr>
        <p:grpSpPr>
          <a:xfrm flipH="1" rot="10800000">
            <a:off x="5829333" y="4002808"/>
            <a:ext cx="3125907" cy="362449"/>
            <a:chOff x="5829333" y="4002808"/>
            <a:chExt cx="3125907" cy="362449"/>
          </a:xfrm>
        </p:grpSpPr>
        <p:grpSp>
          <p:nvGrpSpPr>
            <p:cNvPr id="294" name="Google Shape;294;p41"/>
            <p:cNvGrpSpPr/>
            <p:nvPr/>
          </p:nvGrpSpPr>
          <p:grpSpPr>
            <a:xfrm>
              <a:off x="7884919" y="4002808"/>
              <a:ext cx="1046479" cy="216035"/>
              <a:chOff x="4808316" y="2800065"/>
              <a:chExt cx="1999386" cy="412910"/>
            </a:xfrm>
          </p:grpSpPr>
          <p:sp>
            <p:nvSpPr>
              <p:cNvPr id="295" name="Google Shape;295;p41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6" name="Google Shape;296;p41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297" name="Google Shape;297;p4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98" name="Google Shape;298;p4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9" name="Google Shape;299;p41"/>
            <p:cNvGrpSpPr/>
            <p:nvPr/>
          </p:nvGrpSpPr>
          <p:grpSpPr>
            <a:xfrm>
              <a:off x="5829333" y="4003137"/>
              <a:ext cx="822655" cy="216337"/>
              <a:chOff x="803163" y="1111974"/>
              <a:chExt cx="591158" cy="121545"/>
            </a:xfrm>
          </p:grpSpPr>
          <p:grpSp>
            <p:nvGrpSpPr>
              <p:cNvPr id="300" name="Google Shape;300;p41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301" name="Google Shape;301;p4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02" name="Google Shape;302;p4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3" name="Google Shape;303;p41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4" name="Google Shape;304;p41"/>
            <p:cNvGrpSpPr/>
            <p:nvPr/>
          </p:nvGrpSpPr>
          <p:grpSpPr>
            <a:xfrm rot="10800000">
              <a:off x="6630879" y="4149427"/>
              <a:ext cx="48371" cy="215508"/>
              <a:chOff x="2070100" y="2563700"/>
              <a:chExt cx="92400" cy="411825"/>
            </a:xfrm>
          </p:grpSpPr>
          <p:cxnSp>
            <p:nvCxnSpPr>
              <p:cNvPr id="305" name="Google Shape;305;p41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06" name="Google Shape;306;p41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667E92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7" name="Google Shape;307;p41"/>
            <p:cNvSpPr/>
            <p:nvPr/>
          </p:nvSpPr>
          <p:spPr>
            <a:xfrm>
              <a:off x="6651997" y="4149375"/>
              <a:ext cx="1254600" cy="699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8" name="Google Shape;308;p41"/>
            <p:cNvGrpSpPr/>
            <p:nvPr/>
          </p:nvGrpSpPr>
          <p:grpSpPr>
            <a:xfrm rot="10800000">
              <a:off x="8906878" y="4149790"/>
              <a:ext cx="48362" cy="215467"/>
              <a:chOff x="2070100" y="2563700"/>
              <a:chExt cx="92400" cy="411825"/>
            </a:xfrm>
          </p:grpSpPr>
          <p:cxnSp>
            <p:nvCxnSpPr>
              <p:cNvPr id="309" name="Google Shape;309;p41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10" name="Google Shape;310;p41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667E92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1" name="Google Shape;311;p41"/>
          <p:cNvSpPr txBox="1"/>
          <p:nvPr/>
        </p:nvSpPr>
        <p:spPr>
          <a:xfrm>
            <a:off x="444099" y="3547050"/>
            <a:ext cx="26577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2014 - 2017 Telkom School Malang 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12" name="Google Shape;312;p41"/>
          <p:cNvSpPr txBox="1"/>
          <p:nvPr/>
        </p:nvSpPr>
        <p:spPr>
          <a:xfrm>
            <a:off x="172400" y="3824300"/>
            <a:ext cx="2910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2019 - now Mercu Buana University 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13" name="Google Shape;313;p41"/>
          <p:cNvSpPr txBox="1"/>
          <p:nvPr/>
        </p:nvSpPr>
        <p:spPr>
          <a:xfrm>
            <a:off x="779500" y="2460675"/>
            <a:ext cx="2322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PHONE</a:t>
            </a:r>
            <a:r>
              <a:rPr lang="id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: </a:t>
            </a: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+</a:t>
            </a:r>
            <a:r>
              <a:rPr lang="id" sz="1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62 838 4854 4451</a:t>
            </a:r>
            <a:endParaRPr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14" name="Google Shape;314;p41"/>
          <p:cNvSpPr txBox="1"/>
          <p:nvPr/>
        </p:nvSpPr>
        <p:spPr>
          <a:xfrm>
            <a:off x="6042100" y="2146775"/>
            <a:ext cx="26766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GITHUB:</a:t>
            </a:r>
            <a:endParaRPr>
              <a:solidFill>
                <a:srgbClr val="FFFFFF"/>
              </a:solidFill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 https://www.github.com/vergieet</a:t>
            </a:r>
            <a:endParaRPr i="1" sz="1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2"/>
          <p:cNvSpPr txBox="1"/>
          <p:nvPr>
            <p:ph type="ctrTitle"/>
          </p:nvPr>
        </p:nvSpPr>
        <p:spPr>
          <a:xfrm>
            <a:off x="2268674" y="2392300"/>
            <a:ext cx="38544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METAPROGRAMMING</a:t>
            </a:r>
            <a:endParaRPr/>
          </a:p>
        </p:txBody>
      </p:sp>
      <p:sp>
        <p:nvSpPr>
          <p:cNvPr id="320" name="Google Shape;320;p42"/>
          <p:cNvSpPr txBox="1"/>
          <p:nvPr>
            <p:ph idx="1" type="subTitle"/>
          </p:nvPr>
        </p:nvSpPr>
        <p:spPr>
          <a:xfrm>
            <a:off x="3396125" y="3252303"/>
            <a:ext cx="34803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Metaprogramming</a:t>
            </a:r>
            <a:r>
              <a:rPr lang="id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ways a program has knowledge of itself or can manipulate itself.</a:t>
            </a:r>
            <a:endParaRPr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Which means programs that manipulate programs.</a:t>
            </a:r>
            <a:endParaRPr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" name="Google Shape;325;p43"/>
          <p:cNvGrpSpPr/>
          <p:nvPr/>
        </p:nvGrpSpPr>
        <p:grpSpPr>
          <a:xfrm>
            <a:off x="5714675" y="620363"/>
            <a:ext cx="3261300" cy="1679363"/>
            <a:chOff x="5714675" y="620363"/>
            <a:chExt cx="3261300" cy="1679363"/>
          </a:xfrm>
        </p:grpSpPr>
        <p:pic>
          <p:nvPicPr>
            <p:cNvPr id="326" name="Google Shape;326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714800" y="620363"/>
              <a:ext cx="1733550" cy="1602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7" name="Google Shape;327;p43"/>
            <p:cNvSpPr/>
            <p:nvPr/>
          </p:nvSpPr>
          <p:spPr>
            <a:xfrm>
              <a:off x="5714675" y="800925"/>
              <a:ext cx="3261300" cy="14988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28" name="Google Shape;328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448487" y="973905"/>
              <a:ext cx="447725" cy="339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9" name="Google Shape;329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448487" y="1358555"/>
              <a:ext cx="447725" cy="339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0" name="Google Shape;330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448487" y="1743205"/>
              <a:ext cx="447725" cy="339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1" name="Google Shape;331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96237" y="973905"/>
              <a:ext cx="447725" cy="339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2" name="Google Shape;332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96237" y="1358555"/>
              <a:ext cx="447725" cy="339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3" name="Google Shape;333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96237" y="1743205"/>
              <a:ext cx="447725" cy="339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4" name="Google Shape;334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343987" y="973905"/>
              <a:ext cx="447725" cy="339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5" name="Google Shape;335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343987" y="1358555"/>
              <a:ext cx="447725" cy="3394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6" name="Google Shape;336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343987" y="1743205"/>
              <a:ext cx="447725" cy="33945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37" name="Google Shape;337;p43"/>
          <p:cNvSpPr txBox="1"/>
          <p:nvPr>
            <p:ph idx="1" type="body"/>
          </p:nvPr>
        </p:nvSpPr>
        <p:spPr>
          <a:xfrm>
            <a:off x="150075" y="395625"/>
            <a:ext cx="3332700" cy="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d" sz="16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Imagine a guy who builds cars.</a:t>
            </a:r>
            <a:endParaRPr sz="160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338" name="Google Shape;338;p43"/>
          <p:cNvSpPr txBox="1"/>
          <p:nvPr/>
        </p:nvSpPr>
        <p:spPr>
          <a:xfrm>
            <a:off x="0" y="5757125"/>
            <a:ext cx="81930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" sz="1800">
                <a:solidFill>
                  <a:schemeClr val="dk2"/>
                </a:solidFill>
              </a:rPr>
              <a:t>At some point he realizes he's always doing the same thing, more or less.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id" sz="1800">
                <a:solidFill>
                  <a:schemeClr val="dk2"/>
                </a:solidFill>
              </a:rPr>
              <a:t>Nevertheless, once again, at some point, he realizes he's always doing the same thing, to some extent.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id" sz="1800">
                <a:solidFill>
                  <a:schemeClr val="dk2"/>
                </a:solidFill>
              </a:rPr>
              <a:t>Metaprogramming is immensely powerful, but one glitch in the system makes all advantages turn into monster difficulties. So master it and use it... Or stay away !</a:t>
            </a:r>
            <a:endParaRPr/>
          </a:p>
        </p:txBody>
      </p:sp>
      <p:pic>
        <p:nvPicPr>
          <p:cNvPr id="339" name="Google Shape;33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675" y="877125"/>
            <a:ext cx="1446302" cy="1088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40" name="Google Shape;340;p43"/>
          <p:cNvCxnSpPr>
            <a:stCxn id="339" idx="3"/>
            <a:endCxn id="326" idx="1"/>
          </p:cNvCxnSpPr>
          <p:nvPr/>
        </p:nvCxnSpPr>
        <p:spPr>
          <a:xfrm>
            <a:off x="1904977" y="1421475"/>
            <a:ext cx="38097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1" name="Google Shape;341;p43"/>
          <p:cNvSpPr txBox="1"/>
          <p:nvPr/>
        </p:nvSpPr>
        <p:spPr>
          <a:xfrm>
            <a:off x="1282850" y="4292475"/>
            <a:ext cx="6248700" cy="7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" sz="1800">
                <a:solidFill>
                  <a:schemeClr val="dk2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Now he decides to build factories that build factories that build cars. That's metaprogramming.</a:t>
            </a:r>
            <a:endParaRPr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342" name="Google Shape;342;p43"/>
          <p:cNvSpPr txBox="1"/>
          <p:nvPr>
            <p:ph idx="1" type="body"/>
          </p:nvPr>
        </p:nvSpPr>
        <p:spPr>
          <a:xfrm>
            <a:off x="4019400" y="53350"/>
            <a:ext cx="5124600" cy="6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d" sz="16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Then he builds </a:t>
            </a:r>
            <a:r>
              <a:rPr lang="id" sz="1600"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he builds factories to build cars, and it's much better. He's now programming.</a:t>
            </a:r>
            <a:endParaRPr sz="160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grpSp>
        <p:nvGrpSpPr>
          <p:cNvPr id="343" name="Google Shape;343;p43"/>
          <p:cNvGrpSpPr/>
          <p:nvPr/>
        </p:nvGrpSpPr>
        <p:grpSpPr>
          <a:xfrm>
            <a:off x="1282850" y="2540488"/>
            <a:ext cx="3999900" cy="1747500"/>
            <a:chOff x="1282850" y="2540488"/>
            <a:chExt cx="3999900" cy="1747500"/>
          </a:xfrm>
        </p:grpSpPr>
        <p:pic>
          <p:nvPicPr>
            <p:cNvPr id="344" name="Google Shape;344;p4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313100" y="2639262"/>
              <a:ext cx="2279750" cy="154995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5" name="Google Shape;345;p43"/>
            <p:cNvSpPr/>
            <p:nvPr/>
          </p:nvSpPr>
          <p:spPr>
            <a:xfrm>
              <a:off x="1282850" y="2540488"/>
              <a:ext cx="3999900" cy="1747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46" name="Google Shape;346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59385" y="2599799"/>
              <a:ext cx="562559" cy="519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7" name="Google Shape;347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59385" y="3153574"/>
              <a:ext cx="562559" cy="519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8" name="Google Shape;348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59385" y="3710124"/>
              <a:ext cx="562559" cy="519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9" name="Google Shape;349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21960" y="2598411"/>
              <a:ext cx="562559" cy="519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21960" y="3152186"/>
              <a:ext cx="562559" cy="519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1" name="Google Shape;351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21960" y="3708736"/>
              <a:ext cx="562559" cy="519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34410" y="2598411"/>
              <a:ext cx="562559" cy="519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3" name="Google Shape;353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34410" y="3152186"/>
              <a:ext cx="562559" cy="519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4" name="Google Shape;354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34410" y="3708736"/>
              <a:ext cx="562559" cy="51995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355" name="Google Shape;355;p43"/>
          <p:cNvCxnSpPr>
            <a:stCxn id="327" idx="2"/>
            <a:endCxn id="345" idx="3"/>
          </p:cNvCxnSpPr>
          <p:nvPr/>
        </p:nvCxnSpPr>
        <p:spPr>
          <a:xfrm rot="5400000">
            <a:off x="5756825" y="1825725"/>
            <a:ext cx="1114500" cy="20625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4"/>
          <p:cNvSpPr txBox="1"/>
          <p:nvPr>
            <p:ph type="ctrTitle"/>
          </p:nvPr>
        </p:nvSpPr>
        <p:spPr>
          <a:xfrm>
            <a:off x="2268674" y="2392300"/>
            <a:ext cx="38544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METADATA</a:t>
            </a:r>
            <a:endParaRPr/>
          </a:p>
        </p:txBody>
      </p:sp>
      <p:sp>
        <p:nvSpPr>
          <p:cNvPr id="361" name="Google Shape;361;p44"/>
          <p:cNvSpPr txBox="1"/>
          <p:nvPr>
            <p:ph idx="1" type="subTitle"/>
          </p:nvPr>
        </p:nvSpPr>
        <p:spPr>
          <a:xfrm>
            <a:off x="3396125" y="3252300"/>
            <a:ext cx="4066200" cy="10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Metadata</a:t>
            </a:r>
            <a:r>
              <a:rPr lang="id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is "data that provides</a:t>
            </a:r>
            <a:r>
              <a:rPr lang="id">
                <a:solidFill>
                  <a:srgbClr val="FFFFFF"/>
                </a:solidFill>
                <a:uFill>
                  <a:noFill/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information</a:t>
            </a:r>
            <a:r>
              <a:rPr lang="id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about other data"</a:t>
            </a:r>
            <a:endParaRPr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Which means data that describe other data. </a:t>
            </a:r>
            <a:endParaRPr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>
                <a:latin typeface="Saira Extra Condensed"/>
                <a:ea typeface="Saira Extra Condensed"/>
                <a:cs typeface="Saira Extra Condensed"/>
                <a:sym typeface="Saira Extra Condensed"/>
              </a:rPr>
              <a:t>REFLECTION</a:t>
            </a:r>
            <a:endParaRPr b="1">
              <a:latin typeface="Saira Extra Condensed"/>
              <a:ea typeface="Saira Extra Condensed"/>
              <a:cs typeface="Saira Extra Condensed"/>
              <a:sym typeface="Saira Extra Condensed"/>
            </a:endParaRPr>
          </a:p>
        </p:txBody>
      </p:sp>
      <p:sp>
        <p:nvSpPr>
          <p:cNvPr id="367" name="Google Shape;367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>
                <a:solidFill>
                  <a:srgbClr val="292929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Reflection is a programming technique that allows us to examine and even modify the structure of objects at run-time. 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Barlow Semi Condensed SemiBold"/>
              <a:buChar char="-"/>
            </a:pPr>
            <a:r>
              <a:rPr lang="id" sz="1600">
                <a:solidFill>
                  <a:srgbClr val="292929"/>
                </a:solidFill>
                <a:highlight>
                  <a:srgbClr val="FFFFFF"/>
                </a:highlight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getMethods() =&gt; get all method even from inherited method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Barlow Semi Condensed SemiBold"/>
              <a:buChar char="-"/>
            </a:pPr>
            <a:r>
              <a:rPr lang="id" sz="1600">
                <a:solidFill>
                  <a:srgbClr val="292929"/>
                </a:solidFill>
                <a:highlight>
                  <a:srgbClr val="FFFFFF"/>
                </a:highlight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getDeclaredMethods() =&gt; get declared method inside class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Barlow Semi Condensed SemiBold"/>
              <a:buChar char="-"/>
            </a:pPr>
            <a:r>
              <a:rPr lang="id" sz="1600">
                <a:solidFill>
                  <a:srgbClr val="292929"/>
                </a:solidFill>
                <a:highlight>
                  <a:srgbClr val="FFFFFF"/>
                </a:highlight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getReturnType() =&gt; get return type of method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Barlow Semi Condensed SemiBold"/>
              <a:buChar char="-"/>
            </a:pPr>
            <a:r>
              <a:rPr lang="id" sz="1600">
                <a:solidFill>
                  <a:srgbClr val="292929"/>
                </a:solidFill>
                <a:highlight>
                  <a:srgbClr val="FFFFFF"/>
                </a:highlight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etc.. 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125" y="738275"/>
            <a:ext cx="7631875" cy="36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656" y="1202200"/>
            <a:ext cx="6357600" cy="273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950" y="479550"/>
            <a:ext cx="6852625" cy="40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Waves by Slidesgo">
  <a:themeElements>
    <a:clrScheme name="Simple Light">
      <a:dk1>
        <a:srgbClr val="242637"/>
      </a:dk1>
      <a:lt1>
        <a:srgbClr val="FFFFFF"/>
      </a:lt1>
      <a:dk2>
        <a:srgbClr val="242637"/>
      </a:dk2>
      <a:lt2>
        <a:srgbClr val="FFFFFF"/>
      </a:lt2>
      <a:accent1>
        <a:srgbClr val="33364F"/>
      </a:accent1>
      <a:accent2>
        <a:srgbClr val="9C1B40"/>
      </a:accent2>
      <a:accent3>
        <a:srgbClr val="999999"/>
      </a:accent3>
      <a:accent4>
        <a:srgbClr val="242637"/>
      </a:accent4>
      <a:accent5>
        <a:srgbClr val="242637"/>
      </a:accent5>
      <a:accent6>
        <a:srgbClr val="242637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